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322" r:id="rId4"/>
    <p:sldId id="303" r:id="rId5"/>
    <p:sldId id="30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0" autoAdjust="0"/>
    <p:restoredTop sz="62774" autoAdjust="0"/>
  </p:normalViewPr>
  <p:slideViewPr>
    <p:cSldViewPr snapToGrid="0" showGuides="1">
      <p:cViewPr varScale="1">
        <p:scale>
          <a:sx n="37" d="100"/>
          <a:sy n="37" d="100"/>
        </p:scale>
        <p:origin x="4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494DC-5E7D-48B0-9B82-02B259453E6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91ABB-FABC-4D01-A2EB-90473F08B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5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1ABB-FABC-4D01-A2EB-90473F08B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1C981-1D99-4B08-A3BC-D574CB3AC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C503A7-41F3-495F-A349-1010B663E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A266B-60D0-435B-A3B6-64FB2A6E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AD676-3F57-4E79-B09C-B1503B9F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DF451-DCCC-4154-83EA-55280442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7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BDCD0-0018-414B-B03B-1E820CE9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280B26-AD69-4523-90C7-EFCD36195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02BF3-D663-40FC-BE47-8054C629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94B2A-2F11-4DFF-A23D-01D641F7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FC879-E2B6-407A-8B11-0D4FF4F1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6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67A083-0664-434E-99E9-BDC2FA5B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2E53B6-C1F3-43DE-B75D-43C30C959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B581F-869D-4BD1-B911-569D418C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4C7C5-DBB2-4BC5-8409-3C1A635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1FC3-AE5E-455E-8340-0C1ED208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58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95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1A488-A71C-4C44-BDD2-F808F99F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75DE0-4089-43E8-A917-01DFA6F9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6938D-01B0-4EE2-91A1-DDF6BDA6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78B56-FB2E-4296-8DC5-0F64614D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3A69A-5B2F-429D-A153-48497718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3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FCF73-F35A-410B-A30B-D389B13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8B736-67FA-4689-948D-9013B0B4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D5643-E1A7-4089-9F88-FC63D093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61D04-42CF-4B79-A90B-5134F3B6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70CE9-CA99-4667-9838-FFB034A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4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FD98A-3C7B-4C8A-AAF4-E3A52E58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7FBA0-5053-449F-8EB3-CD3684923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8CA411-98C9-405D-B599-4CB1CA561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CF3FA-F08C-4C8D-957F-0988C588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E35B89-3B1A-4C7F-9F6D-0E14F3C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23DFE2-ADD8-4AFC-8207-E280F3A7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46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6D45A-5713-40E7-9DCC-BD9D10DA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BD2D3-9855-4F12-87D1-62F05902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0FD209-2603-4D09-B214-96740548D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EFF486-6C46-4E30-AD9B-A2A5AA82B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0E0E0B-A009-4E73-8C60-FFEE9C9F4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879B2C-016D-4D23-A19B-7C217062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614539-AB36-49F0-8744-49B8BE25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49911-47EF-407A-BB8A-2FF04B4D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8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92745-9DAA-4D01-88C4-1D835A3B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A64805-5CC4-4154-B73A-DF8C08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E06886-4845-4170-8E26-DC1B95CB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8E540B-DFB8-4889-A4F1-AB2CA90A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0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A342A-D9AB-4C37-BCFB-BEB75466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54E2B-1C68-4120-9748-7C166B5F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9C67B-DD4B-493D-9638-1C357874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9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6461-A055-457C-B45F-38296ABE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2EC94-EE6E-461B-868F-BC9D6C91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480A1-EE5C-4666-9D34-74F5CDC03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781A-A519-43DE-8D44-D50A18ED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0523A-607C-47E6-916D-914BEA4C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156A7-8554-41F5-8F91-88F492C4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0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FC4F6-5BC6-4A3D-BED1-4092E94F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7B9953-D9A4-4A49-827A-EFD604548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17CBDC-E670-44D4-848C-82374EC83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274E8-6139-4B0B-935C-0A4B4B9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8C6F42-6A2D-4CE5-9098-6E6C98BA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4E7248-7D86-4768-9BB6-B7FA019C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7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A7452F-EA84-44B3-B688-6CCCF014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EF5DF-E112-4C48-AA90-32DC21C6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D0779-BEC3-47EB-88EC-4739B9C90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960CF-45D1-4696-AB2B-C07D88D5C5C6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ED8B5-5D9B-404D-A450-569B79239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4F370-A3BB-482B-BDF0-5E130DDAF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EACD9-B962-4FBC-A629-70574855C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EC8EEA-C2F5-4350-B12B-028009508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李晓桐</a:t>
            </a:r>
          </a:p>
        </p:txBody>
      </p:sp>
    </p:spTree>
    <p:extLst>
      <p:ext uri="{BB962C8B-B14F-4D97-AF65-F5344CB8AC3E}">
        <p14:creationId xmlns:p14="http://schemas.microsoft.com/office/powerpoint/2010/main" val="238554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709</Words>
  <Application>Microsoft Office PowerPoint</Application>
  <PresentationFormat>宽屏</PresentationFormat>
  <Paragraphs>48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宋体</vt:lpstr>
      <vt:lpstr>Arial</vt:lpstr>
      <vt:lpstr>Times New Roman</vt:lpstr>
      <vt:lpstr>Office 主题​​</vt:lpstr>
      <vt:lpstr>TiDB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</dc:title>
  <dc:creator>李 晓桐</dc:creator>
  <cp:lastModifiedBy>李 晓桐</cp:lastModifiedBy>
  <cp:revision>2</cp:revision>
  <dcterms:created xsi:type="dcterms:W3CDTF">2019-10-11T01:20:25Z</dcterms:created>
  <dcterms:modified xsi:type="dcterms:W3CDTF">2019-10-11T01:25:25Z</dcterms:modified>
</cp:coreProperties>
</file>